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aleway ExtraBold"/>
      <p:bold r:id="rId32"/>
      <p:boldItalic r:id="rId33"/>
    </p:embeddedFont>
    <p:embeddedFont>
      <p:font typeface="Bubblegum Sans"/>
      <p:regular r:id="rId34"/>
    </p:embeddedFont>
    <p:embeddedFont>
      <p:font typeface="Raleway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hXm041FxLZMgD1w63KcAv78+7v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ExtraBold-bold.fntdata"/><Relationship Id="rId13" Type="http://schemas.openxmlformats.org/officeDocument/2006/relationships/slide" Target="slides/slide9.xml"/><Relationship Id="rId35" Type="http://schemas.openxmlformats.org/officeDocument/2006/relationships/font" Target="fonts/RalewayLight-regular.fntdata"/><Relationship Id="rId12" Type="http://schemas.openxmlformats.org/officeDocument/2006/relationships/slide" Target="slides/slide8.xml"/><Relationship Id="rId34" Type="http://schemas.openxmlformats.org/officeDocument/2006/relationships/font" Target="fonts/BubblegumSans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Light-italic.fntdata"/><Relationship Id="rId14" Type="http://schemas.openxmlformats.org/officeDocument/2006/relationships/slide" Target="slides/slide10.xml"/><Relationship Id="rId36" Type="http://schemas.openxmlformats.org/officeDocument/2006/relationships/font" Target="fonts/RalewayLight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Raleway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1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3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tudio.code.org/hoc/3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/>
          <p:nvPr/>
        </p:nvSpPr>
        <p:spPr>
          <a:xfrm>
            <a:off x="7334564" y="2384367"/>
            <a:ext cx="299775" cy="28623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2"/>
          <p:cNvGrpSpPr/>
          <p:nvPr/>
        </p:nvGrpSpPr>
        <p:grpSpPr>
          <a:xfrm>
            <a:off x="6962709" y="777025"/>
            <a:ext cx="1284369" cy="1284693"/>
            <a:chOff x="6654650" y="3665275"/>
            <a:chExt cx="409100" cy="409125"/>
          </a:xfrm>
        </p:grpSpPr>
        <p:sp>
          <p:nvSpPr>
            <p:cNvPr id="27" name="Google Shape;27;p2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30" name="Google Shape;30;p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"/>
          <p:cNvSpPr/>
          <p:nvPr/>
        </p:nvSpPr>
        <p:spPr>
          <a:xfrm rot="2466717">
            <a:off x="5819909" y="1025895"/>
            <a:ext cx="416526" cy="39771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 rot="-1609245">
            <a:off x="6429073" y="1276138"/>
            <a:ext cx="299725" cy="2862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 rot="2926063">
            <a:off x="8246537" y="1502870"/>
            <a:ext cx="224479" cy="21434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 rot="-1609158">
            <a:off x="8202241" y="284727"/>
            <a:ext cx="202232" cy="19309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2"/>
          <p:cNvSpPr txBox="1"/>
          <p:nvPr/>
        </p:nvSpPr>
        <p:spPr>
          <a:xfrm>
            <a:off x="685800" y="628246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Un </a:t>
            </a:r>
            <a:r>
              <a:rPr b="0" i="0" lang="en-US" sz="7200" u="none" cap="none" strike="noStrike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Paseo</a:t>
            </a:r>
            <a:r>
              <a:rPr b="0" i="0" lang="en-US" sz="6600" u="none" cap="none" strike="noStrike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 por</a:t>
            </a:r>
            <a:endParaRPr/>
          </a:p>
        </p:txBody>
      </p:sp>
      <p:pic>
        <p:nvPicPr>
          <p:cNvPr id="40" name="Google Shape;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839" y="1511515"/>
            <a:ext cx="5144988" cy="173286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"/>
          <p:cNvSpPr txBox="1"/>
          <p:nvPr/>
        </p:nvSpPr>
        <p:spPr>
          <a:xfrm>
            <a:off x="1414023" y="3244375"/>
            <a:ext cx="345062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Algoritmos</a:t>
            </a:r>
            <a:endParaRPr b="0" i="0" sz="6000" u="none" cap="none" strike="noStrike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Condicionales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51" name="Google Shape;151;p1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2" name="Google Shape;152;p1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53" name="Google Shape;153;p12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12"/>
          <p:cNvSpPr txBox="1"/>
          <p:nvPr>
            <p:ph idx="1" type="body"/>
          </p:nvPr>
        </p:nvSpPr>
        <p:spPr>
          <a:xfrm>
            <a:off x="284338" y="1055299"/>
            <a:ext cx="789614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Nos permiten realizar diferentes acciones según un valor, verdadero o falso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Ejemplos: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Si el vaso no está lleno, entonces llenarlo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Si tienes hambre, entonces aliméntate, sino sigue estudiando.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57" name="Google Shape;1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7738" y="168910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Condicionales en Scratch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63" name="Google Shape;163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4" name="Google Shape;164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5" name="Google Shape;165;p13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13"/>
          <p:cNvSpPr txBox="1"/>
          <p:nvPr>
            <p:ph idx="1" type="body"/>
          </p:nvPr>
        </p:nvSpPr>
        <p:spPr>
          <a:xfrm>
            <a:off x="284338" y="1055299"/>
            <a:ext cx="789614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Permiten tomar diferentes caminos según la condición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250" y="1896463"/>
            <a:ext cx="1624013" cy="254345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3"/>
          <p:cNvSpPr txBox="1"/>
          <p:nvPr/>
        </p:nvSpPr>
        <p:spPr>
          <a:xfrm>
            <a:off x="2814178" y="1862832"/>
            <a:ext cx="5366309" cy="2603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</a:pPr>
            <a:r>
              <a:rPr b="0" i="0" lang="en-US" sz="2000" u="none" cap="none" strike="noStrike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Si la condición es cierta se realiza lo que está dentro del bloque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</a:pPr>
            <a:r>
              <a:rPr b="0" i="0" lang="en-US" sz="2000" u="none" cap="none" strike="noStrike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Si la condición es cierta se realiza lo que está dentro del bloque y sino se realiza lo otro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Condicionales en Scratch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76" name="Google Shape;176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7" name="Google Shape;177;p14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78" name="Google Shape;178;p14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284337" y="1165543"/>
            <a:ext cx="789614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Prueba este ejemplo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82" name="Google Shape;1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297" y="1735352"/>
            <a:ext cx="5630228" cy="294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Repeticiones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88" name="Google Shape;188;p1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9" name="Google Shape;189;p15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90" name="Google Shape;190;p15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5"/>
          <p:cNvSpPr txBox="1"/>
          <p:nvPr>
            <p:ph idx="1" type="body"/>
          </p:nvPr>
        </p:nvSpPr>
        <p:spPr>
          <a:xfrm>
            <a:off x="533380" y="1362789"/>
            <a:ext cx="7025660" cy="24179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Podemos repetir acciones por siempre, por cierta cantidad o hasta que se cumpla una condición</a:t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Ejemplos: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Saltar 10 veces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Dar 5 pasos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Mientras no termines tu tarea, sigue trabajando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94" name="Google Shape;1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6084" y="2171700"/>
            <a:ext cx="3207803" cy="1804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Repeticiones en Scratch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00" name="Google Shape;200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1" name="Google Shape;201;p16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02" name="Google Shape;202;p16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6"/>
          <p:cNvSpPr txBox="1"/>
          <p:nvPr>
            <p:ph idx="1" type="body"/>
          </p:nvPr>
        </p:nvSpPr>
        <p:spPr>
          <a:xfrm>
            <a:off x="922000" y="1353978"/>
            <a:ext cx="7025660" cy="4824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Podemos repetir acciones con estos bloques</a:t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06" name="Google Shape;2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420" y="1889760"/>
            <a:ext cx="1825179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6"/>
          <p:cNvSpPr txBox="1"/>
          <p:nvPr/>
        </p:nvSpPr>
        <p:spPr>
          <a:xfrm>
            <a:off x="2834620" y="1836420"/>
            <a:ext cx="5113040" cy="256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</a:pPr>
            <a:r>
              <a:rPr b="0" i="0" lang="en-US" sz="1800" u="none" cap="none" strike="noStrike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Se repetirá todo lo que esté dentro del bloque por la cantidad dada, la condición o por siempre.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08" name="Google Shape;20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3771" y="3169920"/>
            <a:ext cx="2162118" cy="127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Repeticiones en Scratch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14" name="Google Shape;214;p1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5" name="Google Shape;215;p17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16" name="Google Shape;216;p17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922000" y="1353978"/>
            <a:ext cx="7025660" cy="4824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Modifiquemos nuestro ejemplo anterior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20" name="Google Shape;220;p17"/>
          <p:cNvPicPr preferRelativeResize="0"/>
          <p:nvPr/>
        </p:nvPicPr>
        <p:blipFill rotWithShape="1">
          <a:blip r:embed="rId3">
            <a:alphaModFix/>
          </a:blip>
          <a:srcRect b="0" l="1864" r="2025" t="0"/>
          <a:stretch/>
        </p:blipFill>
        <p:spPr>
          <a:xfrm>
            <a:off x="426719" y="2415852"/>
            <a:ext cx="4268769" cy="191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7"/>
          <p:cNvPicPr preferRelativeResize="0"/>
          <p:nvPr/>
        </p:nvPicPr>
        <p:blipFill rotWithShape="1">
          <a:blip r:embed="rId4">
            <a:alphaModFix/>
          </a:blip>
          <a:srcRect b="0" l="64918" r="2135" t="0"/>
          <a:stretch/>
        </p:blipFill>
        <p:spPr>
          <a:xfrm>
            <a:off x="5758258" y="2347273"/>
            <a:ext cx="1741396" cy="207209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/>
          <p:nvPr/>
        </p:nvSpPr>
        <p:spPr>
          <a:xfrm>
            <a:off x="4814609" y="3338904"/>
            <a:ext cx="571500" cy="28687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¿Hacer pausas?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28" name="Google Shape;228;p1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9" name="Google Shape;229;p18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30" name="Google Shape;230;p18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18"/>
          <p:cNvSpPr txBox="1"/>
          <p:nvPr>
            <p:ph idx="1" type="body"/>
          </p:nvPr>
        </p:nvSpPr>
        <p:spPr>
          <a:xfrm>
            <a:off x="623011" y="1258771"/>
            <a:ext cx="7025660" cy="24179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Estas etiquetas nos permiten pausar algunos segundos, o hasta que se cumpla una condición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34" name="Google Shape;2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277" y="2215515"/>
            <a:ext cx="26765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939" y="3665040"/>
            <a:ext cx="28098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time" id="236" name="Google Shape;23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8609" y="2032635"/>
            <a:ext cx="3078480" cy="230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Pausas en Scratch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42" name="Google Shape;242;p1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3" name="Google Shape;243;p19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44" name="Google Shape;244;p19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922000" y="1353978"/>
            <a:ext cx="7025660" cy="4824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Modifiquemos nuestro ejemplo anterior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4814609" y="3338904"/>
            <a:ext cx="571500" cy="28687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9"/>
          <p:cNvPicPr preferRelativeResize="0"/>
          <p:nvPr/>
        </p:nvPicPr>
        <p:blipFill rotWithShape="1">
          <a:blip r:embed="rId3">
            <a:alphaModFix/>
          </a:blip>
          <a:srcRect b="22878" l="65059" r="0" t="7941"/>
          <a:stretch/>
        </p:blipFill>
        <p:spPr>
          <a:xfrm>
            <a:off x="5408606" y="2122843"/>
            <a:ext cx="2275170" cy="236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557" y="2269470"/>
            <a:ext cx="4110173" cy="232083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/>
          <p:nvPr/>
        </p:nvSpPr>
        <p:spPr>
          <a:xfrm>
            <a:off x="723900" y="3482340"/>
            <a:ext cx="2727960" cy="79248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Juntemos lo aprendido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57" name="Google Shape;257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8" name="Google Shape;258;p20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59" name="Google Shape;259;p20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0"/>
          <p:cNvSpPr txBox="1"/>
          <p:nvPr>
            <p:ph idx="1" type="body"/>
          </p:nvPr>
        </p:nvSpPr>
        <p:spPr>
          <a:xfrm>
            <a:off x="922000" y="1353978"/>
            <a:ext cx="7025660" cy="1709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Hagamos un juego de recoger manzanas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¿Qué cosas necesitamos?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¿Cómo lo podríamos realizar?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descr="Resultado de imagen para planning" id="263" name="Google Shape;2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120" y="2010836"/>
            <a:ext cx="3741880" cy="2104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Juntemos lo aprendido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69" name="Google Shape;269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71" name="Google Shape;271;p21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1"/>
          <p:cNvSpPr txBox="1"/>
          <p:nvPr>
            <p:ph idx="1" type="body"/>
          </p:nvPr>
        </p:nvSpPr>
        <p:spPr>
          <a:xfrm>
            <a:off x="922000" y="1353978"/>
            <a:ext cx="2324120" cy="16635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Necesitaremos: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Un personaje</a:t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Manzanas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Puntaje</a:t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75" name="Google Shape;2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7615" y="1388745"/>
            <a:ext cx="30099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515" y="2082165"/>
            <a:ext cx="12382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¿Que es un algoritmo?</a:t>
            </a:r>
            <a:endParaRPr/>
          </a:p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49" name="Google Shape;49;p4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497930" y="1443430"/>
            <a:ext cx="5233635" cy="3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Un algoritmo es una serie de pasos o instrucciones que permiten resolver un problema o completar una tarea</a:t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Los programadores escriben los algoritmos en un lenguaje que pueda entender la computadora.  Por ejemplo: Scratch!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Resultado de imagen para computer language binary cartoon" id="53" name="Google Shape;5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0737" y="1443430"/>
            <a:ext cx="2823663" cy="222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Juntemos lo aprendido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82" name="Google Shape;282;p2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3" name="Google Shape;283;p2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84" name="Google Shape;284;p22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22"/>
          <p:cNvSpPr txBox="1"/>
          <p:nvPr>
            <p:ph idx="1" type="body"/>
          </p:nvPr>
        </p:nvSpPr>
        <p:spPr>
          <a:xfrm>
            <a:off x="921999" y="1353978"/>
            <a:ext cx="5865515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Para el personaje y manzana podremos usar sprites de Scratch. Necesitamos agregar el sprite de la manzana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288" name="Google Shape;2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462" y="2164956"/>
            <a:ext cx="3069294" cy="242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5050" y="2164956"/>
            <a:ext cx="3966606" cy="255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Juntemos lo aprendido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295" name="Google Shape;295;p2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6" name="Google Shape;296;p2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97" name="Google Shape;297;p23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p23"/>
          <p:cNvSpPr txBox="1"/>
          <p:nvPr>
            <p:ph idx="1" type="body"/>
          </p:nvPr>
        </p:nvSpPr>
        <p:spPr>
          <a:xfrm>
            <a:off x="921999" y="1353978"/>
            <a:ext cx="5865515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Nuestro puntaje será una variable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301" name="Google Shape;3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646" y="2484385"/>
            <a:ext cx="2419688" cy="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2565" y="2006059"/>
            <a:ext cx="2705295" cy="227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1739" y="2022876"/>
            <a:ext cx="2765615" cy="214796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3"/>
          <p:cNvSpPr/>
          <p:nvPr/>
        </p:nvSpPr>
        <p:spPr>
          <a:xfrm>
            <a:off x="2563270" y="3009900"/>
            <a:ext cx="675230" cy="2435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5305124" y="2963899"/>
            <a:ext cx="675230" cy="2435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Juntemos lo aprendido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311" name="Google Shape;311;p2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12" name="Google Shape;312;p24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313" name="Google Shape;313;p24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921999" y="1353978"/>
            <a:ext cx="614936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Ya tenemos nuestros sprites y variables listos, pero ellos aún no hacen nada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Para jugar necesitaremos que nuestro personaje se mueva.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Usaremos bloques de repetición, espera y sensores</a:t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317" name="Google Shape;3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847" y="2771025"/>
            <a:ext cx="4086225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4"/>
          <p:cNvSpPr/>
          <p:nvPr/>
        </p:nvSpPr>
        <p:spPr>
          <a:xfrm>
            <a:off x="3938308" y="3586084"/>
            <a:ext cx="1037551" cy="1891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Juntemos lo aprendido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324" name="Google Shape;324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5" name="Google Shape;325;p25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326" name="Google Shape;326;p25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25"/>
          <p:cNvSpPr txBox="1"/>
          <p:nvPr>
            <p:ph idx="1" type="body"/>
          </p:nvPr>
        </p:nvSpPr>
        <p:spPr>
          <a:xfrm>
            <a:off x="921999" y="1353978"/>
            <a:ext cx="614936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Seleccionamos el sprite del gato y agregamos estos bloques. Con esto podremos mover nuestro personaje a la derecha</a:t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330" name="Google Shape;3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227" y="2421904"/>
            <a:ext cx="3894773" cy="200230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 txBox="1"/>
          <p:nvPr/>
        </p:nvSpPr>
        <p:spPr>
          <a:xfrm>
            <a:off x="4783986" y="3353963"/>
            <a:ext cx="3584990" cy="1314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</a:pPr>
            <a:r>
              <a:rPr b="0" i="0" lang="en-US" sz="1800" u="none" cap="none" strike="noStrike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X es nuestra posición de forma horizontal.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332" name="Google Shape;332;p25"/>
          <p:cNvSpPr/>
          <p:nvPr/>
        </p:nvSpPr>
        <p:spPr>
          <a:xfrm>
            <a:off x="1924789" y="3761190"/>
            <a:ext cx="2936772" cy="231689"/>
          </a:xfrm>
          <a:prstGeom prst="rightArrow">
            <a:avLst>
              <a:gd fmla="val 50000" name="adj1"/>
              <a:gd fmla="val 92654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Juntemos lo aprendido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338" name="Google Shape;338;p2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39" name="Google Shape;339;p26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340" name="Google Shape;340;p26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26"/>
          <p:cNvSpPr txBox="1"/>
          <p:nvPr>
            <p:ph idx="1" type="body"/>
          </p:nvPr>
        </p:nvSpPr>
        <p:spPr>
          <a:xfrm>
            <a:off x="922000" y="1178718"/>
            <a:ext cx="614936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Ahora lo repetimos para todos los movimientos posibles</a:t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344" name="Google Shape;344;p26"/>
          <p:cNvSpPr txBox="1"/>
          <p:nvPr/>
        </p:nvSpPr>
        <p:spPr>
          <a:xfrm>
            <a:off x="6209515" y="2092328"/>
            <a:ext cx="2282023" cy="10511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</a:pPr>
            <a:r>
              <a:rPr b="0" i="0" lang="en-US" sz="1800" u="none" cap="none" strike="noStrike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Y es nuestra posición de forma vertical.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345" name="Google Shape;34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117" y="1655626"/>
            <a:ext cx="5635744" cy="299693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6"/>
          <p:cNvSpPr/>
          <p:nvPr/>
        </p:nvSpPr>
        <p:spPr>
          <a:xfrm>
            <a:off x="4244340" y="2609598"/>
            <a:ext cx="2202180" cy="231689"/>
          </a:xfrm>
          <a:prstGeom prst="rightArrow">
            <a:avLst>
              <a:gd fmla="val 50000" name="adj1"/>
              <a:gd fmla="val 92654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Juntemos lo aprendido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352" name="Google Shape;352;p2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3" name="Google Shape;353;p27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354" name="Google Shape;354;p27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27"/>
          <p:cNvSpPr txBox="1"/>
          <p:nvPr>
            <p:ph idx="1" type="body"/>
          </p:nvPr>
        </p:nvSpPr>
        <p:spPr>
          <a:xfrm>
            <a:off x="922000" y="1178718"/>
            <a:ext cx="614936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Ahora nuestro personaje se podrá mover.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Pero aún necesitamos que atrape las manzanas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237" y="2140267"/>
            <a:ext cx="30956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Juntemos lo aprendido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364" name="Google Shape;364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5" name="Google Shape;365;p28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366" name="Google Shape;366;p28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28"/>
          <p:cNvSpPr txBox="1"/>
          <p:nvPr>
            <p:ph idx="1" type="body"/>
          </p:nvPr>
        </p:nvSpPr>
        <p:spPr>
          <a:xfrm>
            <a:off x="922000" y="1178718"/>
            <a:ext cx="614936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Seleccionemos el sprite de la manzana y agreguemos estos bloques para manejar la acción de atrapar</a:t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370" name="Google Shape;37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688" y="2036118"/>
            <a:ext cx="2742624" cy="243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Juntemos lo aprendido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376" name="Google Shape;376;p2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7" name="Google Shape;377;p29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378" name="Google Shape;378;p29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29"/>
          <p:cNvSpPr txBox="1"/>
          <p:nvPr>
            <p:ph idx="1" type="body"/>
          </p:nvPr>
        </p:nvSpPr>
        <p:spPr>
          <a:xfrm>
            <a:off x="922000" y="1178718"/>
            <a:ext cx="614936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Nuestro juego está listo!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382" name="Google Shape;3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037" y="1797695"/>
            <a:ext cx="32480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Pasos para lavarse las manos</a:t>
            </a:r>
            <a:endParaRPr/>
          </a:p>
        </p:txBody>
      </p:sp>
      <p:sp>
        <p:nvSpPr>
          <p:cNvPr id="59" name="Google Shape;59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61" name="Google Shape;61;p5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5"/>
          <p:cNvSpPr txBox="1"/>
          <p:nvPr>
            <p:ph idx="1" type="body"/>
          </p:nvPr>
        </p:nvSpPr>
        <p:spPr>
          <a:xfrm>
            <a:off x="497930" y="1443430"/>
            <a:ext cx="5233635" cy="3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1. Abrir la llave de agua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2. Mojar las manos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3. Aplicar el jabón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4. Enjugar las manos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5. Secarse las manos</a:t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0326" y="1443430"/>
            <a:ext cx="3582527" cy="286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Escribe tu primer algoritmo!</a:t>
            </a:r>
            <a:endParaRPr/>
          </a:p>
        </p:txBody>
      </p:sp>
      <p:sp>
        <p:nvSpPr>
          <p:cNvPr id="71" name="Google Shape;7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Google Shape;73;p6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6"/>
          <p:cNvSpPr txBox="1"/>
          <p:nvPr/>
        </p:nvSpPr>
        <p:spPr>
          <a:xfrm>
            <a:off x="384902" y="1428901"/>
            <a:ext cx="4187098" cy="2606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</a:pPr>
            <a:r>
              <a:rPr b="0" i="0" lang="en-US" sz="2000" u="none" cap="none" strike="noStrike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Como puede el pajaro llegar al cerdito sin que explote la dinamita?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</a:pPr>
            <a:r>
              <a:rPr b="0" i="0" lang="en-US" sz="2000" u="none" cap="none" strike="noStrike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Pruebalo: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</a:pPr>
            <a:r>
              <a:rPr b="0" i="0" lang="en-US" sz="2000" u="sng" cap="none" strike="noStrike">
                <a:solidFill>
                  <a:srgbClr val="666666"/>
                </a:solidFill>
                <a:latin typeface="Bubblegum Sans"/>
                <a:ea typeface="Bubblegum Sans"/>
                <a:cs typeface="Bubblegum Sans"/>
                <a:sym typeface="Bubblegum Sans"/>
                <a:hlinkClick r:id="rId3"/>
              </a:rPr>
              <a:t>https://studio.code.org/hoc/3</a:t>
            </a:r>
            <a:endParaRPr b="0" i="0" sz="2000" u="none" cap="none" strike="noStrike">
              <a:solidFill>
                <a:srgbClr val="666666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77" name="Google Shape;77;p6"/>
          <p:cNvPicPr preferRelativeResize="0"/>
          <p:nvPr/>
        </p:nvPicPr>
        <p:blipFill rotWithShape="1">
          <a:blip r:embed="rId4">
            <a:alphaModFix/>
          </a:blip>
          <a:srcRect b="6927" l="0" r="-2" t="0"/>
          <a:stretch/>
        </p:blipFill>
        <p:spPr>
          <a:xfrm>
            <a:off x="4572001" y="1211091"/>
            <a:ext cx="3650000" cy="340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¿Algoritmos en Scratch?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83" name="Google Shape;83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85" name="Google Shape;85;p7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7"/>
          <p:cNvSpPr txBox="1"/>
          <p:nvPr>
            <p:ph idx="1" type="body"/>
          </p:nvPr>
        </p:nvSpPr>
        <p:spPr>
          <a:xfrm>
            <a:off x="562119" y="1057950"/>
            <a:ext cx="5233635" cy="3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¿En dónde empieza el algoritmo? Existen varias opciones para empezar, entre ellas: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Cuando se haga click en la bandera de Scratch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9" name="Google Shape;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143" y="2571750"/>
            <a:ext cx="3894602" cy="217179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"/>
          <p:cNvSpPr/>
          <p:nvPr/>
        </p:nvSpPr>
        <p:spPr>
          <a:xfrm>
            <a:off x="2816883" y="2747732"/>
            <a:ext cx="1664769" cy="24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1C3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178" y="2349432"/>
            <a:ext cx="2157804" cy="152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Algoritmos en Scratch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97" name="Google Shape;97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99" name="Google Shape;99;p8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8"/>
          <p:cNvSpPr txBox="1"/>
          <p:nvPr>
            <p:ph idx="1" type="body"/>
          </p:nvPr>
        </p:nvSpPr>
        <p:spPr>
          <a:xfrm>
            <a:off x="623011" y="1044900"/>
            <a:ext cx="5233635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Cuando presionemos una tecla, por ejemplo la barra de espacio</a:t>
            </a:r>
            <a:endParaRPr/>
          </a:p>
        </p:txBody>
      </p:sp>
      <p:pic>
        <p:nvPicPr>
          <p:cNvPr id="103" name="Google Shape;1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949" y="2045401"/>
            <a:ext cx="2318235" cy="102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104" y="2931169"/>
            <a:ext cx="2419891" cy="1614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8"/>
          <p:cNvSpPr/>
          <p:nvPr/>
        </p:nvSpPr>
        <p:spPr>
          <a:xfrm>
            <a:off x="3122184" y="3504002"/>
            <a:ext cx="1026000" cy="46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8184" y="2917714"/>
            <a:ext cx="4243156" cy="161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Algoritmos en Scratch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12" name="Google Shape;112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3" name="Google Shape;113;p9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14" name="Google Shape;114;p9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9"/>
          <p:cNvSpPr txBox="1"/>
          <p:nvPr>
            <p:ph idx="1" type="body"/>
          </p:nvPr>
        </p:nvSpPr>
        <p:spPr>
          <a:xfrm>
            <a:off x="623011" y="1044900"/>
            <a:ext cx="5233635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Cuando hagamos click sobre un sprite</a:t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04" y="1656557"/>
            <a:ext cx="2510479" cy="94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361" y="3005813"/>
            <a:ext cx="3829689" cy="1516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9"/>
          <p:cNvSpPr/>
          <p:nvPr/>
        </p:nvSpPr>
        <p:spPr>
          <a:xfrm>
            <a:off x="4572000" y="3388156"/>
            <a:ext cx="1029282" cy="4724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3116" y="2721580"/>
            <a:ext cx="1804043" cy="191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¿Qué podemos hacer con algoritmos?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27" name="Google Shape;127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8" name="Google Shape;128;p10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29" name="Google Shape;129;p10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10"/>
          <p:cNvSpPr txBox="1"/>
          <p:nvPr>
            <p:ph idx="1" type="body"/>
          </p:nvPr>
        </p:nvSpPr>
        <p:spPr>
          <a:xfrm>
            <a:off x="562051" y="2065980"/>
            <a:ext cx="5233635" cy="21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Completar tareas difíciles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Completar tareas repetitivas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Crear juegos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Crear animaciones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descr="Imagen relacionada" id="133" name="Google Shape;1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9395" y="1727435"/>
            <a:ext cx="3874123" cy="254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type="title"/>
          </p:nvPr>
        </p:nvSpPr>
        <p:spPr>
          <a:xfrm>
            <a:off x="922000" y="39742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-US" sz="4800">
                <a:solidFill>
                  <a:srgbClr val="FFB600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¿Cómo podemos hacerlo?</a:t>
            </a:r>
            <a:endParaRPr sz="4800">
              <a:solidFill>
                <a:srgbClr val="FFB600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sp>
        <p:nvSpPr>
          <p:cNvPr id="139" name="Google Shape;139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41" name="Google Shape;141;p11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1"/>
          <p:cNvSpPr txBox="1"/>
          <p:nvPr>
            <p:ph idx="1" type="body"/>
          </p:nvPr>
        </p:nvSpPr>
        <p:spPr>
          <a:xfrm>
            <a:off x="683971" y="1886430"/>
            <a:ext cx="5233635" cy="21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Condicionales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Repeticiones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2000">
                <a:solidFill>
                  <a:srgbClr val="434343"/>
                </a:solidFill>
                <a:latin typeface="Bubblegum Sans"/>
                <a:ea typeface="Bubblegum Sans"/>
                <a:cs typeface="Bubblegum Sans"/>
                <a:sym typeface="Bubblegum Sans"/>
              </a:rPr>
              <a:t>Sensores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434343"/>
              </a:solidFill>
              <a:latin typeface="Bubblegum Sans"/>
              <a:ea typeface="Bubblegum Sans"/>
              <a:cs typeface="Bubblegum Sans"/>
              <a:sym typeface="Bubblegum Sans"/>
            </a:endParaRPr>
          </a:p>
        </p:txBody>
      </p:sp>
      <p:pic>
        <p:nvPicPr>
          <p:cNvPr descr="Resultado de imagen para algoritmos" id="145" name="Google Shape;1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2268" y="1847263"/>
            <a:ext cx="3747712" cy="210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